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Punctuation in writing essay</a:t>
            </a: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4237"/>
            <a:ext cx="8596668" cy="4567125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COLON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colon is used primarily to introduce or call attention to the words that follow it. </a:t>
            </a:r>
          </a:p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 a colon after an independent clause to introduce or direct attention to a list, an appositive, or a quotation.</a:t>
            </a:r>
          </a:p>
          <a:p>
            <a:r>
              <a:rPr lang="en-US" sz="2000" b="1" dirty="0">
                <a:latin typeface="Times New Roman" panose="02020603050405020304" pitchFamily="18" charset="0"/>
              </a:rPr>
              <a:t>For example: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winning numbers are as follows: four, five, nine, and eleven.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/>
              <a:t>For more details see page 43</a:t>
            </a:r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067B28-35B4-4121-9A02-C4B8FAF9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76" y="1339495"/>
            <a:ext cx="8596668" cy="3880773"/>
          </a:xfrm>
        </p:spPr>
        <p:txBody>
          <a:bodyPr/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 a colon between independent clauses if the second clause summarizes, explains, or gives an example for the first clause.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After the service, the women performed a graceful task: they lit the tiny candles one by one.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6D73-8BA5-4354-A9F3-120B2358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8335"/>
            <a:ext cx="8596668" cy="4903027"/>
          </a:xfrm>
        </p:spPr>
        <p:txBody>
          <a:bodyPr>
            <a:normAutofit/>
          </a:bodyPr>
          <a:lstStyle/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0C22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Use a colon to separate certain elements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0C226"/>
              </a:buClr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0C226"/>
              </a:buClr>
            </a:pPr>
            <a:r>
              <a:rPr lang="en-US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Dear Sir: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0C226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on page 43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65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147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Punctuation in writing essay  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19</cp:revision>
  <dcterms:created xsi:type="dcterms:W3CDTF">2020-03-18T12:46:15Z</dcterms:created>
  <dcterms:modified xsi:type="dcterms:W3CDTF">2020-03-19T14:54:00Z</dcterms:modified>
</cp:coreProperties>
</file>